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71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45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13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622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342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801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695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05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19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84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032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32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1/31/2017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835" y="0"/>
            <a:ext cx="912785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55363" y="628233"/>
            <a:ext cx="5995872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ГРУППА №8</a:t>
            </a:r>
          </a:p>
          <a:p>
            <a:pPr algn="ctr"/>
            <a:r>
              <a:rPr lang="ru-RU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«ЯГОДКА»</a:t>
            </a:r>
            <a:endParaRPr lang="ru-RU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35" y="198120"/>
            <a:ext cx="3522520" cy="465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90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44" y="0"/>
            <a:ext cx="975071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77787" y="1351895"/>
            <a:ext cx="78919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ОЧЕНЬ ЛЮБИМ МЫ ГУЛЯТЬ!</a:t>
            </a:r>
          </a:p>
          <a:p>
            <a:pPr algn="ctr"/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СВЕЖИМ ВОЗДУХОМ ДЫШАТЬ!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0347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06720" cy="41300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720" y="1844040"/>
            <a:ext cx="6685280" cy="5013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9" b="41110"/>
          <a:stretch/>
        </p:blipFill>
        <p:spPr>
          <a:xfrm>
            <a:off x="6385560" y="317821"/>
            <a:ext cx="5217160" cy="13100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2"/>
          <a:stretch/>
        </p:blipFill>
        <p:spPr>
          <a:xfrm>
            <a:off x="150621" y="4634794"/>
            <a:ext cx="5205478" cy="144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98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4852"/>
            <a:ext cx="6077797" cy="45583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0" y="0"/>
            <a:ext cx="6035040" cy="4526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2"/>
          <a:stretch/>
        </p:blipFill>
        <p:spPr>
          <a:xfrm>
            <a:off x="452120" y="318452"/>
            <a:ext cx="5181600" cy="14393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2"/>
          <a:stretch/>
        </p:blipFill>
        <p:spPr>
          <a:xfrm>
            <a:off x="6047232" y="5120640"/>
            <a:ext cx="6254495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71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" y="-1"/>
            <a:ext cx="5406391" cy="4054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0"/>
          <a:stretch/>
        </p:blipFill>
        <p:spPr>
          <a:xfrm>
            <a:off x="7059293" y="-1"/>
            <a:ext cx="5132707" cy="31789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r="21478"/>
          <a:stretch/>
        </p:blipFill>
        <p:spPr>
          <a:xfrm>
            <a:off x="3185160" y="2049878"/>
            <a:ext cx="6233160" cy="480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68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3" y="499110"/>
            <a:ext cx="5334000" cy="4000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60443" y="208895"/>
            <a:ext cx="5338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ПРИШЛА ЗИМА!!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65520" y="1264920"/>
            <a:ext cx="5669280" cy="4251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3751" y="3425841"/>
            <a:ext cx="3860033" cy="2895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3" t="11333" r="10167" b="13778"/>
          <a:stretch/>
        </p:blipFill>
        <p:spPr>
          <a:xfrm>
            <a:off x="317883" y="2997966"/>
            <a:ext cx="2804735" cy="375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7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92320" cy="34442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37862" y="132695"/>
            <a:ext cx="65358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КОГДА МЫ ЕДИНЫ – 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МЫ НЕПОБЕДИМЫ!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232" y="1887020"/>
            <a:ext cx="3511064" cy="46814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11"/>
          <a:stretch/>
        </p:blipFill>
        <p:spPr>
          <a:xfrm>
            <a:off x="-64876" y="3307080"/>
            <a:ext cx="4592320" cy="3550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022" y="1887021"/>
            <a:ext cx="3637622" cy="485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34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70" y="0"/>
            <a:ext cx="912785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" y="1015663"/>
            <a:ext cx="5289749" cy="3967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26" y="1015663"/>
            <a:ext cx="5289749" cy="396731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315108" y="0"/>
            <a:ext cx="50617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НАША ГРУППА</a:t>
            </a:r>
            <a:endParaRPr lang="ru-RU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3799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70" y="0"/>
            <a:ext cx="912785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6" y="137160"/>
            <a:ext cx="3017520" cy="48672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726" y="137160"/>
            <a:ext cx="3017520" cy="4867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2620" y="625550"/>
            <a:ext cx="5004401" cy="375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36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60960" y="0"/>
            <a:ext cx="11981631" cy="6767513"/>
            <a:chOff x="60960" y="0"/>
            <a:chExt cx="11981631" cy="676751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" y="106680"/>
              <a:ext cx="4363720" cy="327279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6631" y="0"/>
              <a:ext cx="4505960" cy="337947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966" y="3379470"/>
              <a:ext cx="4517391" cy="3388043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565693" y="615315"/>
            <a:ext cx="10986967" cy="6152198"/>
            <a:chOff x="565693" y="615315"/>
            <a:chExt cx="10986967" cy="615219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5455" y="3215640"/>
              <a:ext cx="2197205" cy="355187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693" y="3024188"/>
              <a:ext cx="2162175" cy="3743325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6235" y="615315"/>
              <a:ext cx="2148840" cy="2148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398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7" y="3329006"/>
            <a:ext cx="4705325" cy="35289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137409" y="364113"/>
            <a:ext cx="6670416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МЫ ЛЮБИМ </a:t>
            </a:r>
          </a:p>
          <a:p>
            <a:pPr algn="ctr"/>
            <a:r>
              <a:rPr lang="ru-RU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ИГРАТЬ!</a:t>
            </a:r>
            <a:endParaRPr lang="ru-RU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365" y="0"/>
            <a:ext cx="2592329" cy="28803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87" y="3302040"/>
            <a:ext cx="2647950" cy="3530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9" y="0"/>
            <a:ext cx="2734613" cy="3646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57" y="3337171"/>
            <a:ext cx="2621602" cy="349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8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82"/>
          <a:stretch/>
        </p:blipFill>
        <p:spPr>
          <a:xfrm>
            <a:off x="4236616" y="3072312"/>
            <a:ext cx="4434944" cy="36412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1" y="159737"/>
            <a:ext cx="4377213" cy="32829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/>
          <a:stretch/>
        </p:blipFill>
        <p:spPr>
          <a:xfrm>
            <a:off x="8382000" y="1357008"/>
            <a:ext cx="3774846" cy="540232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65044" y="213360"/>
            <a:ext cx="7839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МЫ ЛЮБИМ ТРУДИТЬСЯ!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9" y="3693124"/>
            <a:ext cx="3326130" cy="30204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2"/>
          <a:stretch/>
        </p:blipFill>
        <p:spPr>
          <a:xfrm>
            <a:off x="4505324" y="1552892"/>
            <a:ext cx="3846196" cy="106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5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" b="617"/>
          <a:stretch/>
        </p:blipFill>
        <p:spPr>
          <a:xfrm>
            <a:off x="7067" y="0"/>
            <a:ext cx="3195661" cy="3642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1286"/>
          <a:stretch/>
        </p:blipFill>
        <p:spPr>
          <a:xfrm>
            <a:off x="3553355" y="1965337"/>
            <a:ext cx="4702086" cy="42662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6438"/>
          <a:stretch/>
        </p:blipFill>
        <p:spPr>
          <a:xfrm>
            <a:off x="8606066" y="3729236"/>
            <a:ext cx="3585934" cy="3128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8080"/>
            <a:ext cx="3208756" cy="32087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066" y="95618"/>
            <a:ext cx="3739438" cy="37394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2729" y="49898"/>
            <a:ext cx="54093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МЫ ЗАБОТИМСЯ 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О ЗДОРОВЬЕ!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7691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60" y="3520440"/>
            <a:ext cx="4587240" cy="3322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60" y="45720"/>
            <a:ext cx="4612640" cy="3459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1764" y="2618185"/>
            <a:ext cx="4862920" cy="36471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"/>
          <a:stretch/>
        </p:blipFill>
        <p:spPr>
          <a:xfrm>
            <a:off x="210871" y="3291840"/>
            <a:ext cx="2868930" cy="3566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9" t="26667" r="3360" b="20000"/>
          <a:stretch/>
        </p:blipFill>
        <p:spPr>
          <a:xfrm>
            <a:off x="157785" y="45720"/>
            <a:ext cx="2975103" cy="32308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63829" y="306969"/>
            <a:ext cx="4169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МЫ ЛЮБИМ 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ТВОРИТЬ!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38902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24562" y="19050"/>
            <a:ext cx="7967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МЫ ЛЮБИМ ВЫСТУПАТЬ!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7"/>
          <a:stretch/>
        </p:blipFill>
        <p:spPr>
          <a:xfrm>
            <a:off x="137160" y="285095"/>
            <a:ext cx="3909060" cy="3398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95"/>
          <a:stretch/>
        </p:blipFill>
        <p:spPr>
          <a:xfrm>
            <a:off x="4046220" y="1146810"/>
            <a:ext cx="3733110" cy="45834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" y="3855720"/>
            <a:ext cx="4003040" cy="3002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2"/>
          <a:stretch/>
        </p:blipFill>
        <p:spPr>
          <a:xfrm>
            <a:off x="7653710" y="1146810"/>
            <a:ext cx="4538290" cy="45834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2"/>
          <a:stretch/>
        </p:blipFill>
        <p:spPr>
          <a:xfrm>
            <a:off x="4046220" y="5730240"/>
            <a:ext cx="4229100" cy="1174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2"/>
          <a:stretch/>
        </p:blipFill>
        <p:spPr>
          <a:xfrm>
            <a:off x="8275320" y="5793665"/>
            <a:ext cx="3772442" cy="10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7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</TotalTime>
  <Words>49</Words>
  <Application>Microsoft Office PowerPoint</Application>
  <PresentationFormat>Широкоэкранный</PresentationFormat>
  <Paragraphs>16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Юлия</cp:lastModifiedBy>
  <cp:revision>15</cp:revision>
  <dcterms:created xsi:type="dcterms:W3CDTF">2016-11-09T12:01:08Z</dcterms:created>
  <dcterms:modified xsi:type="dcterms:W3CDTF">2017-01-31T07:34:29Z</dcterms:modified>
</cp:coreProperties>
</file>